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32"/>
  </p:notesMasterIdLst>
  <p:sldIdLst>
    <p:sldId id="431" r:id="rId2"/>
    <p:sldId id="425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277" r:id="rId95"/>
    <p:sldId id="478" r:id="rId96"/>
    <p:sldId id="479" r:id="rId97"/>
    <p:sldId id="480" r:id="rId98"/>
    <p:sldId id="481" r:id="rId99"/>
    <p:sldId id="483" r:id="rId100"/>
    <p:sldId id="482" r:id="rId101"/>
    <p:sldId id="444" r:id="rId102"/>
    <p:sldId id="498" r:id="rId103"/>
    <p:sldId id="497" r:id="rId104"/>
    <p:sldId id="268" r:id="rId105"/>
    <p:sldId id="489" r:id="rId106"/>
    <p:sldId id="494" r:id="rId107"/>
    <p:sldId id="488" r:id="rId108"/>
    <p:sldId id="495" r:id="rId109"/>
    <p:sldId id="445" r:id="rId110"/>
    <p:sldId id="496" r:id="rId111"/>
    <p:sldId id="505" r:id="rId112"/>
    <p:sldId id="486" r:id="rId113"/>
    <p:sldId id="487" r:id="rId114"/>
    <p:sldId id="440" r:id="rId115"/>
    <p:sldId id="306" r:id="rId116"/>
    <p:sldId id="305" r:id="rId117"/>
    <p:sldId id="307" r:id="rId118"/>
    <p:sldId id="308" r:id="rId119"/>
    <p:sldId id="273" r:id="rId120"/>
    <p:sldId id="490" r:id="rId121"/>
    <p:sldId id="491" r:id="rId122"/>
    <p:sldId id="492" r:id="rId123"/>
    <p:sldId id="342" r:id="rId124"/>
    <p:sldId id="423" r:id="rId125"/>
    <p:sldId id="499" r:id="rId126"/>
    <p:sldId id="500" r:id="rId127"/>
    <p:sldId id="501" r:id="rId128"/>
    <p:sldId id="502" r:id="rId129"/>
    <p:sldId id="503" r:id="rId130"/>
    <p:sldId id="504" r:id="rId1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6371" autoAdjust="0"/>
  </p:normalViewPr>
  <p:slideViewPr>
    <p:cSldViewPr snapToGrid="0">
      <p:cViewPr varScale="1">
        <p:scale>
          <a:sx n="136" d="100"/>
          <a:sy n="136" d="100"/>
        </p:scale>
        <p:origin x="91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0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FE453C21-B0D7-4214-AAF9-EE73321667C1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C90AAA9A-CA48-40EE-B62A-F5B4A1676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B4AC4CAE-A612-4E94-9980-A654C25AE42F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1DB7758-B472-4185-8226-138C6DA9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974650" y="1868125"/>
            <a:ext cx="2045400" cy="166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SERVICES: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Calculate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addition(numA,numB)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return numA+numB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1</a:t>
            </a:r>
            <a:endParaRPr sz="2400" b="1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2</a:t>
            </a:r>
            <a:endParaRPr sz="2400" b="1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3</a:t>
            </a:r>
            <a:endParaRPr sz="2400" b="1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stCxn id="196" idx="3"/>
            <a:endCxn id="197" idx="1"/>
          </p:cNvCxnSpPr>
          <p:nvPr/>
        </p:nvCxnSpPr>
        <p:spPr>
          <a:xfrm rot="10800000" flipH="1">
            <a:off x="4020050" y="785575"/>
            <a:ext cx="1617600" cy="19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stCxn id="196" idx="3"/>
            <a:endCxn id="198" idx="1"/>
          </p:cNvCxnSpPr>
          <p:nvPr/>
        </p:nvCxnSpPr>
        <p:spPr>
          <a:xfrm rot="10800000" flipH="1">
            <a:off x="4020050" y="1964875"/>
            <a:ext cx="16176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stCxn id="196" idx="3"/>
            <a:endCxn id="199" idx="1"/>
          </p:cNvCxnSpPr>
          <p:nvPr/>
        </p:nvCxnSpPr>
        <p:spPr>
          <a:xfrm>
            <a:off x="4020050" y="2702575"/>
            <a:ext cx="1617600" cy="4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stCxn id="196" idx="3"/>
            <a:endCxn id="200" idx="1"/>
          </p:cNvCxnSpPr>
          <p:nvPr/>
        </p:nvCxnSpPr>
        <p:spPr>
          <a:xfrm>
            <a:off x="4020050" y="2702575"/>
            <a:ext cx="1617600" cy="16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090298" y="4019883"/>
            <a:ext cx="866486" cy="5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403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87935" y="1644098"/>
            <a:ext cx="5304657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Firestore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6734" y="1717754"/>
            <a:ext cx="545053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T11 Auth</a:t>
            </a:r>
            <a:endParaRPr lang="en-MY" sz="3200" b="1" i="1" dirty="0">
              <a:solidFill>
                <a:schemeClr val="bg1"/>
              </a:solidFill>
            </a:endParaRPr>
          </a:p>
          <a:p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637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59228" y="1697596"/>
            <a:ext cx="647805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T12 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(search records)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28" y="327193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T13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(update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T14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(delete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322621" y="663365"/>
            <a:ext cx="200764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1" y="877549"/>
            <a:ext cx="3187054" cy="1075631"/>
          </a:xfrm>
          <a:prstGeom prst="rect">
            <a:avLst/>
          </a:prstGeom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3AF7-8DD4-47ED-9FE9-AF84B3EF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15877</TotalTime>
  <Words>2603</Words>
  <Application>Microsoft Office PowerPoint</Application>
  <PresentationFormat>On-screen Show (16:9)</PresentationFormat>
  <Paragraphs>650</Paragraphs>
  <Slides>130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PowerPoint Presentation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380</cp:revision>
  <dcterms:modified xsi:type="dcterms:W3CDTF">2020-05-10T14:22:15Z</dcterms:modified>
</cp:coreProperties>
</file>